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5465"/>
    <a:srgbClr val="2E78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7922FC-58E6-4B3F-A779-82B04694C552}" v="1" dt="2023-07-13T19:07:33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4" d="100"/>
          <a:sy n="84" d="100"/>
        </p:scale>
        <p:origin x="643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kip Gmeiner" userId="71766f76-4e1c-46f5-bcdf-3f14f83ca1d2" providerId="ADAL" clId="{4E7922FC-58E6-4B3F-A779-82B04694C552}"/>
    <pc:docChg chg="undo custSel modMainMaster">
      <pc:chgData name="Skip Gmeiner" userId="71766f76-4e1c-46f5-bcdf-3f14f83ca1d2" providerId="ADAL" clId="{4E7922FC-58E6-4B3F-A779-82B04694C552}" dt="2023-07-13T19:14:01.778" v="101" actId="14100"/>
      <pc:docMkLst>
        <pc:docMk/>
      </pc:docMkLst>
      <pc:sldMasterChg chg="addSp modSp mod modSldLayout">
        <pc:chgData name="Skip Gmeiner" userId="71766f76-4e1c-46f5-bcdf-3f14f83ca1d2" providerId="ADAL" clId="{4E7922FC-58E6-4B3F-A779-82B04694C552}" dt="2023-07-13T19:14:01.778" v="101" actId="14100"/>
        <pc:sldMasterMkLst>
          <pc:docMk/>
          <pc:sldMasterMk cId="1867077283" sldId="2147483648"/>
        </pc:sldMasterMkLst>
        <pc:spChg chg="mod">
          <ac:chgData name="Skip Gmeiner" userId="71766f76-4e1c-46f5-bcdf-3f14f83ca1d2" providerId="ADAL" clId="{4E7922FC-58E6-4B3F-A779-82B04694C552}" dt="2023-07-13T19:10:08.262" v="46" actId="14100"/>
          <ac:spMkLst>
            <pc:docMk/>
            <pc:sldMasterMk cId="1867077283" sldId="2147483648"/>
            <ac:spMk id="2" creationId="{6C1C0127-5CAB-DB32-746A-872A05DBC008}"/>
          </ac:spMkLst>
        </pc:spChg>
        <pc:spChg chg="mod">
          <ac:chgData name="Skip Gmeiner" userId="71766f76-4e1c-46f5-bcdf-3f14f83ca1d2" providerId="ADAL" clId="{4E7922FC-58E6-4B3F-A779-82B04694C552}" dt="2023-07-13T19:10:05.793" v="45" actId="14100"/>
          <ac:spMkLst>
            <pc:docMk/>
            <pc:sldMasterMk cId="1867077283" sldId="2147483648"/>
            <ac:spMk id="3" creationId="{85B7A27E-72AB-1A07-2DB7-AD990528A6EC}"/>
          </ac:spMkLst>
        </pc:spChg>
        <pc:picChg chg="mod">
          <ac:chgData name="Skip Gmeiner" userId="71766f76-4e1c-46f5-bcdf-3f14f83ca1d2" providerId="ADAL" clId="{4E7922FC-58E6-4B3F-A779-82B04694C552}" dt="2023-07-13T19:08:21.323" v="32" actId="1076"/>
          <ac:picMkLst>
            <pc:docMk/>
            <pc:sldMasterMk cId="1867077283" sldId="2147483648"/>
            <ac:picMk id="8" creationId="{876A2A84-1E40-F635-0D55-163F4B5DE9EB}"/>
          </ac:picMkLst>
        </pc:picChg>
        <pc:picChg chg="mod">
          <ac:chgData name="Skip Gmeiner" userId="71766f76-4e1c-46f5-bcdf-3f14f83ca1d2" providerId="ADAL" clId="{4E7922FC-58E6-4B3F-A779-82B04694C552}" dt="2023-07-13T19:09:12.094" v="40" actId="14100"/>
          <ac:picMkLst>
            <pc:docMk/>
            <pc:sldMasterMk cId="1867077283" sldId="2147483648"/>
            <ac:picMk id="12" creationId="{1DFB4B85-56A0-F6F9-BE81-6EAF19D3F61B}"/>
          </ac:picMkLst>
        </pc:picChg>
        <pc:picChg chg="mod">
          <ac:chgData name="Skip Gmeiner" userId="71766f76-4e1c-46f5-bcdf-3f14f83ca1d2" providerId="ADAL" clId="{4E7922FC-58E6-4B3F-A779-82B04694C552}" dt="2023-07-13T19:08:10.936" v="29" actId="1076"/>
          <ac:picMkLst>
            <pc:docMk/>
            <pc:sldMasterMk cId="1867077283" sldId="2147483648"/>
            <ac:picMk id="20" creationId="{C36B4E11-EF8A-0A6E-E74E-F9530DE94778}"/>
          </ac:picMkLst>
        </pc:picChg>
        <pc:picChg chg="mod">
          <ac:chgData name="Skip Gmeiner" userId="71766f76-4e1c-46f5-bcdf-3f14f83ca1d2" providerId="ADAL" clId="{4E7922FC-58E6-4B3F-A779-82B04694C552}" dt="2023-07-13T19:08:36.695" v="36" actId="1076"/>
          <ac:picMkLst>
            <pc:docMk/>
            <pc:sldMasterMk cId="1867077283" sldId="2147483648"/>
            <ac:picMk id="22" creationId="{1995928C-F3CF-A959-0944-D0FA2F4D011D}"/>
          </ac:picMkLst>
        </pc:picChg>
        <pc:picChg chg="add mod modCrop">
          <ac:chgData name="Skip Gmeiner" userId="71766f76-4e1c-46f5-bcdf-3f14f83ca1d2" providerId="ADAL" clId="{4E7922FC-58E6-4B3F-A779-82B04694C552}" dt="2023-07-13T19:09:34.009" v="44" actId="1076"/>
          <ac:picMkLst>
            <pc:docMk/>
            <pc:sldMasterMk cId="1867077283" sldId="2147483648"/>
            <ac:picMk id="24" creationId="{929E5F3D-4521-ED36-350C-CC60685210F5}"/>
          </ac:picMkLst>
        </pc:picChg>
        <pc:sldLayoutChg chg="delSp modSp mod">
          <pc:chgData name="Skip Gmeiner" userId="71766f76-4e1c-46f5-bcdf-3f14f83ca1d2" providerId="ADAL" clId="{4E7922FC-58E6-4B3F-A779-82B04694C552}" dt="2023-07-13T19:11:19.573" v="61" actId="14100"/>
          <pc:sldLayoutMkLst>
            <pc:docMk/>
            <pc:sldMasterMk cId="1867077283" sldId="2147483648"/>
            <pc:sldLayoutMk cId="1800024694" sldId="2147483649"/>
          </pc:sldLayoutMkLst>
          <pc:spChg chg="mod">
            <ac:chgData name="Skip Gmeiner" userId="71766f76-4e1c-46f5-bcdf-3f14f83ca1d2" providerId="ADAL" clId="{4E7922FC-58E6-4B3F-A779-82B04694C552}" dt="2023-07-13T19:11:16.497" v="60" actId="14100"/>
            <ac:spMkLst>
              <pc:docMk/>
              <pc:sldMasterMk cId="1867077283" sldId="2147483648"/>
              <pc:sldLayoutMk cId="1800024694" sldId="2147483649"/>
              <ac:spMk id="2" creationId="{E067A22D-02FE-9BDC-F954-B9F7E08D8DA3}"/>
            </ac:spMkLst>
          </pc:spChg>
          <pc:spChg chg="mod">
            <ac:chgData name="Skip Gmeiner" userId="71766f76-4e1c-46f5-bcdf-3f14f83ca1d2" providerId="ADAL" clId="{4E7922FC-58E6-4B3F-A779-82B04694C552}" dt="2023-07-13T19:11:19.573" v="61" actId="14100"/>
            <ac:spMkLst>
              <pc:docMk/>
              <pc:sldMasterMk cId="1867077283" sldId="2147483648"/>
              <pc:sldLayoutMk cId="1800024694" sldId="2147483649"/>
              <ac:spMk id="3" creationId="{99CAD636-6664-17E7-50C8-EE2F08AC99C9}"/>
            </ac:spMkLst>
          </pc:spChg>
          <pc:spChg chg="del">
            <ac:chgData name="Skip Gmeiner" userId="71766f76-4e1c-46f5-bcdf-3f14f83ca1d2" providerId="ADAL" clId="{4E7922FC-58E6-4B3F-A779-82B04694C552}" dt="2023-07-13T19:10:15.310" v="47" actId="478"/>
            <ac:spMkLst>
              <pc:docMk/>
              <pc:sldMasterMk cId="1867077283" sldId="2147483648"/>
              <pc:sldLayoutMk cId="1800024694" sldId="2147483649"/>
              <ac:spMk id="4" creationId="{C35BEC66-8B76-E361-5421-9444C05F97D2}"/>
            </ac:spMkLst>
          </pc:spChg>
          <pc:spChg chg="del">
            <ac:chgData name="Skip Gmeiner" userId="71766f76-4e1c-46f5-bcdf-3f14f83ca1d2" providerId="ADAL" clId="{4E7922FC-58E6-4B3F-A779-82B04694C552}" dt="2023-07-13T19:10:15.310" v="47" actId="478"/>
            <ac:spMkLst>
              <pc:docMk/>
              <pc:sldMasterMk cId="1867077283" sldId="2147483648"/>
              <pc:sldLayoutMk cId="1800024694" sldId="2147483649"/>
              <ac:spMk id="5" creationId="{7E8154DE-4BB8-FD8C-7057-D1626626B274}"/>
            </ac:spMkLst>
          </pc:spChg>
          <pc:spChg chg="del">
            <ac:chgData name="Skip Gmeiner" userId="71766f76-4e1c-46f5-bcdf-3f14f83ca1d2" providerId="ADAL" clId="{4E7922FC-58E6-4B3F-A779-82B04694C552}" dt="2023-07-13T19:10:15.310" v="47" actId="478"/>
            <ac:spMkLst>
              <pc:docMk/>
              <pc:sldMasterMk cId="1867077283" sldId="2147483648"/>
              <pc:sldLayoutMk cId="1800024694" sldId="2147483649"/>
              <ac:spMk id="6" creationId="{48680B7D-E872-5111-8386-90FCB5BA41BC}"/>
            </ac:spMkLst>
          </pc:spChg>
        </pc:sldLayoutChg>
        <pc:sldLayoutChg chg="delSp modSp mod">
          <pc:chgData name="Skip Gmeiner" userId="71766f76-4e1c-46f5-bcdf-3f14f83ca1d2" providerId="ADAL" clId="{4E7922FC-58E6-4B3F-A779-82B04694C552}" dt="2023-07-13T19:10:23.306" v="50" actId="478"/>
          <pc:sldLayoutMkLst>
            <pc:docMk/>
            <pc:sldMasterMk cId="1867077283" sldId="2147483648"/>
            <pc:sldLayoutMk cId="37515065" sldId="2147483650"/>
          </pc:sldLayoutMkLst>
          <pc:spChg chg="mod">
            <ac:chgData name="Skip Gmeiner" userId="71766f76-4e1c-46f5-bcdf-3f14f83ca1d2" providerId="ADAL" clId="{4E7922FC-58E6-4B3F-A779-82B04694C552}" dt="2023-07-13T19:10:19.827" v="49" actId="1076"/>
            <ac:spMkLst>
              <pc:docMk/>
              <pc:sldMasterMk cId="1867077283" sldId="2147483648"/>
              <pc:sldLayoutMk cId="37515065" sldId="2147483650"/>
              <ac:spMk id="3" creationId="{19C47562-6F46-DC9C-050B-7522A60F94A7}"/>
            </ac:spMkLst>
          </pc:spChg>
          <pc:spChg chg="del">
            <ac:chgData name="Skip Gmeiner" userId="71766f76-4e1c-46f5-bcdf-3f14f83ca1d2" providerId="ADAL" clId="{4E7922FC-58E6-4B3F-A779-82B04694C552}" dt="2023-07-13T19:10:23.306" v="50" actId="478"/>
            <ac:spMkLst>
              <pc:docMk/>
              <pc:sldMasterMk cId="1867077283" sldId="2147483648"/>
              <pc:sldLayoutMk cId="37515065" sldId="2147483650"/>
              <ac:spMk id="4" creationId="{4C51BD7B-25A5-6B80-1A33-B7430D54A15A}"/>
            </ac:spMkLst>
          </pc:spChg>
          <pc:spChg chg="del">
            <ac:chgData name="Skip Gmeiner" userId="71766f76-4e1c-46f5-bcdf-3f14f83ca1d2" providerId="ADAL" clId="{4E7922FC-58E6-4B3F-A779-82B04694C552}" dt="2023-07-13T19:10:23.306" v="50" actId="478"/>
            <ac:spMkLst>
              <pc:docMk/>
              <pc:sldMasterMk cId="1867077283" sldId="2147483648"/>
              <pc:sldLayoutMk cId="37515065" sldId="2147483650"/>
              <ac:spMk id="5" creationId="{24502462-A88C-95AF-F035-FF293DEEE723}"/>
            </ac:spMkLst>
          </pc:spChg>
          <pc:spChg chg="del">
            <ac:chgData name="Skip Gmeiner" userId="71766f76-4e1c-46f5-bcdf-3f14f83ca1d2" providerId="ADAL" clId="{4E7922FC-58E6-4B3F-A779-82B04694C552}" dt="2023-07-13T19:10:23.306" v="50" actId="478"/>
            <ac:spMkLst>
              <pc:docMk/>
              <pc:sldMasterMk cId="1867077283" sldId="2147483648"/>
              <pc:sldLayoutMk cId="37515065" sldId="2147483650"/>
              <ac:spMk id="6" creationId="{F358F7FB-C8F3-9687-47E1-383FF7F0D551}"/>
            </ac:spMkLst>
          </pc:spChg>
        </pc:sldLayoutChg>
        <pc:sldLayoutChg chg="delSp modSp mod">
          <pc:chgData name="Skip Gmeiner" userId="71766f76-4e1c-46f5-bcdf-3f14f83ca1d2" providerId="ADAL" clId="{4E7922FC-58E6-4B3F-A779-82B04694C552}" dt="2023-07-13T19:11:47.952" v="67" actId="14100"/>
          <pc:sldLayoutMkLst>
            <pc:docMk/>
            <pc:sldMasterMk cId="1867077283" sldId="2147483648"/>
            <pc:sldLayoutMk cId="3445591786" sldId="2147483651"/>
          </pc:sldLayoutMkLst>
          <pc:spChg chg="mod">
            <ac:chgData name="Skip Gmeiner" userId="71766f76-4e1c-46f5-bcdf-3f14f83ca1d2" providerId="ADAL" clId="{4E7922FC-58E6-4B3F-A779-82B04694C552}" dt="2023-07-13T19:11:45.387" v="66" actId="14100"/>
            <ac:spMkLst>
              <pc:docMk/>
              <pc:sldMasterMk cId="1867077283" sldId="2147483648"/>
              <pc:sldLayoutMk cId="3445591786" sldId="2147483651"/>
              <ac:spMk id="2" creationId="{BAD14647-1C46-1190-1B11-494FC3CFDC26}"/>
            </ac:spMkLst>
          </pc:spChg>
          <pc:spChg chg="mod">
            <ac:chgData name="Skip Gmeiner" userId="71766f76-4e1c-46f5-bcdf-3f14f83ca1d2" providerId="ADAL" clId="{4E7922FC-58E6-4B3F-A779-82B04694C552}" dt="2023-07-13T19:11:47.952" v="67" actId="14100"/>
            <ac:spMkLst>
              <pc:docMk/>
              <pc:sldMasterMk cId="1867077283" sldId="2147483648"/>
              <pc:sldLayoutMk cId="3445591786" sldId="2147483651"/>
              <ac:spMk id="3" creationId="{574B7DAE-EB39-DC93-8CE4-A92C5FE7E77D}"/>
            </ac:spMkLst>
          </pc:spChg>
          <pc:spChg chg="del">
            <ac:chgData name="Skip Gmeiner" userId="71766f76-4e1c-46f5-bcdf-3f14f83ca1d2" providerId="ADAL" clId="{4E7922FC-58E6-4B3F-A779-82B04694C552}" dt="2023-07-13T19:10:27.518" v="51" actId="478"/>
            <ac:spMkLst>
              <pc:docMk/>
              <pc:sldMasterMk cId="1867077283" sldId="2147483648"/>
              <pc:sldLayoutMk cId="3445591786" sldId="2147483651"/>
              <ac:spMk id="4" creationId="{AA04D0A2-48FB-8284-31AF-E0775C35388F}"/>
            </ac:spMkLst>
          </pc:spChg>
          <pc:spChg chg="del">
            <ac:chgData name="Skip Gmeiner" userId="71766f76-4e1c-46f5-bcdf-3f14f83ca1d2" providerId="ADAL" clId="{4E7922FC-58E6-4B3F-A779-82B04694C552}" dt="2023-07-13T19:10:27.518" v="51" actId="478"/>
            <ac:spMkLst>
              <pc:docMk/>
              <pc:sldMasterMk cId="1867077283" sldId="2147483648"/>
              <pc:sldLayoutMk cId="3445591786" sldId="2147483651"/>
              <ac:spMk id="5" creationId="{FFA4FA2E-8416-7CFF-32FF-3274AA71046C}"/>
            </ac:spMkLst>
          </pc:spChg>
          <pc:spChg chg="del">
            <ac:chgData name="Skip Gmeiner" userId="71766f76-4e1c-46f5-bcdf-3f14f83ca1d2" providerId="ADAL" clId="{4E7922FC-58E6-4B3F-A779-82B04694C552}" dt="2023-07-13T19:10:27.518" v="51" actId="478"/>
            <ac:spMkLst>
              <pc:docMk/>
              <pc:sldMasterMk cId="1867077283" sldId="2147483648"/>
              <pc:sldLayoutMk cId="3445591786" sldId="2147483651"/>
              <ac:spMk id="6" creationId="{30D4430B-B4CC-AF78-80D0-3815284E6046}"/>
            </ac:spMkLst>
          </pc:spChg>
        </pc:sldLayoutChg>
        <pc:sldLayoutChg chg="delSp modSp mod">
          <pc:chgData name="Skip Gmeiner" userId="71766f76-4e1c-46f5-bcdf-3f14f83ca1d2" providerId="ADAL" clId="{4E7922FC-58E6-4B3F-A779-82B04694C552}" dt="2023-07-13T19:12:05.847" v="72" actId="14100"/>
          <pc:sldLayoutMkLst>
            <pc:docMk/>
            <pc:sldMasterMk cId="1867077283" sldId="2147483648"/>
            <pc:sldLayoutMk cId="715755078" sldId="2147483652"/>
          </pc:sldLayoutMkLst>
          <pc:spChg chg="mod">
            <ac:chgData name="Skip Gmeiner" userId="71766f76-4e1c-46f5-bcdf-3f14f83ca1d2" providerId="ADAL" clId="{4E7922FC-58E6-4B3F-A779-82B04694C552}" dt="2023-07-13T19:12:02.722" v="71" actId="14100"/>
            <ac:spMkLst>
              <pc:docMk/>
              <pc:sldMasterMk cId="1867077283" sldId="2147483648"/>
              <pc:sldLayoutMk cId="715755078" sldId="2147483652"/>
              <ac:spMk id="3" creationId="{FEBE5300-36EC-418B-2AF1-48A2428EB3BD}"/>
            </ac:spMkLst>
          </pc:spChg>
          <pc:spChg chg="mod">
            <ac:chgData name="Skip Gmeiner" userId="71766f76-4e1c-46f5-bcdf-3f14f83ca1d2" providerId="ADAL" clId="{4E7922FC-58E6-4B3F-A779-82B04694C552}" dt="2023-07-13T19:12:05.847" v="72" actId="14100"/>
            <ac:spMkLst>
              <pc:docMk/>
              <pc:sldMasterMk cId="1867077283" sldId="2147483648"/>
              <pc:sldLayoutMk cId="715755078" sldId="2147483652"/>
              <ac:spMk id="4" creationId="{99D3BCE8-E868-6CF0-BB3E-A70B0215AA93}"/>
            </ac:spMkLst>
          </pc:spChg>
          <pc:spChg chg="del">
            <ac:chgData name="Skip Gmeiner" userId="71766f76-4e1c-46f5-bcdf-3f14f83ca1d2" providerId="ADAL" clId="{4E7922FC-58E6-4B3F-A779-82B04694C552}" dt="2023-07-13T19:10:32.798" v="52" actId="478"/>
            <ac:spMkLst>
              <pc:docMk/>
              <pc:sldMasterMk cId="1867077283" sldId="2147483648"/>
              <pc:sldLayoutMk cId="715755078" sldId="2147483652"/>
              <ac:spMk id="5" creationId="{0DA357B9-6650-1B99-5406-BFECA9CC1542}"/>
            </ac:spMkLst>
          </pc:spChg>
          <pc:spChg chg="del">
            <ac:chgData name="Skip Gmeiner" userId="71766f76-4e1c-46f5-bcdf-3f14f83ca1d2" providerId="ADAL" clId="{4E7922FC-58E6-4B3F-A779-82B04694C552}" dt="2023-07-13T19:10:32.798" v="52" actId="478"/>
            <ac:spMkLst>
              <pc:docMk/>
              <pc:sldMasterMk cId="1867077283" sldId="2147483648"/>
              <pc:sldLayoutMk cId="715755078" sldId="2147483652"/>
              <ac:spMk id="6" creationId="{BF9995EF-066D-A768-18E0-F64906534460}"/>
            </ac:spMkLst>
          </pc:spChg>
          <pc:spChg chg="del">
            <ac:chgData name="Skip Gmeiner" userId="71766f76-4e1c-46f5-bcdf-3f14f83ca1d2" providerId="ADAL" clId="{4E7922FC-58E6-4B3F-A779-82B04694C552}" dt="2023-07-13T19:10:32.798" v="52" actId="478"/>
            <ac:spMkLst>
              <pc:docMk/>
              <pc:sldMasterMk cId="1867077283" sldId="2147483648"/>
              <pc:sldLayoutMk cId="715755078" sldId="2147483652"/>
              <ac:spMk id="7" creationId="{068078D2-787B-77FC-C561-93F0B3105761}"/>
            </ac:spMkLst>
          </pc:spChg>
        </pc:sldLayoutChg>
        <pc:sldLayoutChg chg="delSp modSp mod">
          <pc:chgData name="Skip Gmeiner" userId="71766f76-4e1c-46f5-bcdf-3f14f83ca1d2" providerId="ADAL" clId="{4E7922FC-58E6-4B3F-A779-82B04694C552}" dt="2023-07-13T19:12:49.132" v="82" actId="14100"/>
          <pc:sldLayoutMkLst>
            <pc:docMk/>
            <pc:sldMasterMk cId="1867077283" sldId="2147483648"/>
            <pc:sldLayoutMk cId="2546868857" sldId="2147483653"/>
          </pc:sldLayoutMkLst>
          <pc:spChg chg="mod">
            <ac:chgData name="Skip Gmeiner" userId="71766f76-4e1c-46f5-bcdf-3f14f83ca1d2" providerId="ADAL" clId="{4E7922FC-58E6-4B3F-A779-82B04694C552}" dt="2023-07-13T19:12:49.132" v="82" actId="14100"/>
            <ac:spMkLst>
              <pc:docMk/>
              <pc:sldMasterMk cId="1867077283" sldId="2147483648"/>
              <pc:sldLayoutMk cId="2546868857" sldId="2147483653"/>
              <ac:spMk id="2" creationId="{DAF960F8-2636-906C-A982-3FEDDD202594}"/>
            </ac:spMkLst>
          </pc:spChg>
          <pc:spChg chg="mod">
            <ac:chgData name="Skip Gmeiner" userId="71766f76-4e1c-46f5-bcdf-3f14f83ca1d2" providerId="ADAL" clId="{4E7922FC-58E6-4B3F-A779-82B04694C552}" dt="2023-07-13T19:12:40.208" v="79" actId="14100"/>
            <ac:spMkLst>
              <pc:docMk/>
              <pc:sldMasterMk cId="1867077283" sldId="2147483648"/>
              <pc:sldLayoutMk cId="2546868857" sldId="2147483653"/>
              <ac:spMk id="3" creationId="{C89534DB-8F7F-59F8-3F90-9FF79467DC7D}"/>
            </ac:spMkLst>
          </pc:spChg>
          <pc:spChg chg="mod">
            <ac:chgData name="Skip Gmeiner" userId="71766f76-4e1c-46f5-bcdf-3f14f83ca1d2" providerId="ADAL" clId="{4E7922FC-58E6-4B3F-A779-82B04694C552}" dt="2023-07-13T19:12:46.211" v="81" actId="14100"/>
            <ac:spMkLst>
              <pc:docMk/>
              <pc:sldMasterMk cId="1867077283" sldId="2147483648"/>
              <pc:sldLayoutMk cId="2546868857" sldId="2147483653"/>
              <ac:spMk id="4" creationId="{1EB24C8A-D7EC-2E12-E32C-B1917053BFF8}"/>
            </ac:spMkLst>
          </pc:spChg>
          <pc:spChg chg="mod">
            <ac:chgData name="Skip Gmeiner" userId="71766f76-4e1c-46f5-bcdf-3f14f83ca1d2" providerId="ADAL" clId="{4E7922FC-58E6-4B3F-A779-82B04694C552}" dt="2023-07-13T19:12:33.639" v="77" actId="14100"/>
            <ac:spMkLst>
              <pc:docMk/>
              <pc:sldMasterMk cId="1867077283" sldId="2147483648"/>
              <pc:sldLayoutMk cId="2546868857" sldId="2147483653"/>
              <ac:spMk id="5" creationId="{9332220B-819E-9AAB-9C46-586A5169618D}"/>
            </ac:spMkLst>
          </pc:spChg>
          <pc:spChg chg="mod">
            <ac:chgData name="Skip Gmeiner" userId="71766f76-4e1c-46f5-bcdf-3f14f83ca1d2" providerId="ADAL" clId="{4E7922FC-58E6-4B3F-A779-82B04694C552}" dt="2023-07-13T19:12:30.726" v="76" actId="14100"/>
            <ac:spMkLst>
              <pc:docMk/>
              <pc:sldMasterMk cId="1867077283" sldId="2147483648"/>
              <pc:sldLayoutMk cId="2546868857" sldId="2147483653"/>
              <ac:spMk id="6" creationId="{52EDE32D-64E2-1680-D7CA-F038CDC03CDB}"/>
            </ac:spMkLst>
          </pc:spChg>
          <pc:spChg chg="del">
            <ac:chgData name="Skip Gmeiner" userId="71766f76-4e1c-46f5-bcdf-3f14f83ca1d2" providerId="ADAL" clId="{4E7922FC-58E6-4B3F-A779-82B04694C552}" dt="2023-07-13T19:10:38.685" v="53" actId="478"/>
            <ac:spMkLst>
              <pc:docMk/>
              <pc:sldMasterMk cId="1867077283" sldId="2147483648"/>
              <pc:sldLayoutMk cId="2546868857" sldId="2147483653"/>
              <ac:spMk id="7" creationId="{89DAA4D1-72B0-87A8-8C83-4020D05A2760}"/>
            </ac:spMkLst>
          </pc:spChg>
          <pc:spChg chg="del">
            <ac:chgData name="Skip Gmeiner" userId="71766f76-4e1c-46f5-bcdf-3f14f83ca1d2" providerId="ADAL" clId="{4E7922FC-58E6-4B3F-A779-82B04694C552}" dt="2023-07-13T19:10:38.685" v="53" actId="478"/>
            <ac:spMkLst>
              <pc:docMk/>
              <pc:sldMasterMk cId="1867077283" sldId="2147483648"/>
              <pc:sldLayoutMk cId="2546868857" sldId="2147483653"/>
              <ac:spMk id="8" creationId="{F527681D-61E0-4EE7-4279-F924A7459C71}"/>
            </ac:spMkLst>
          </pc:spChg>
          <pc:spChg chg="del">
            <ac:chgData name="Skip Gmeiner" userId="71766f76-4e1c-46f5-bcdf-3f14f83ca1d2" providerId="ADAL" clId="{4E7922FC-58E6-4B3F-A779-82B04694C552}" dt="2023-07-13T19:10:38.685" v="53" actId="478"/>
            <ac:spMkLst>
              <pc:docMk/>
              <pc:sldMasterMk cId="1867077283" sldId="2147483648"/>
              <pc:sldLayoutMk cId="2546868857" sldId="2147483653"/>
              <ac:spMk id="9" creationId="{EE6E530D-E1B9-0734-B072-690281B830FF}"/>
            </ac:spMkLst>
          </pc:spChg>
        </pc:sldLayoutChg>
        <pc:sldLayoutChg chg="delSp mod">
          <pc:chgData name="Skip Gmeiner" userId="71766f76-4e1c-46f5-bcdf-3f14f83ca1d2" providerId="ADAL" clId="{4E7922FC-58E6-4B3F-A779-82B04694C552}" dt="2023-07-13T19:10:44.391" v="54" actId="478"/>
          <pc:sldLayoutMkLst>
            <pc:docMk/>
            <pc:sldMasterMk cId="1867077283" sldId="2147483648"/>
            <pc:sldLayoutMk cId="1144993740" sldId="2147483654"/>
          </pc:sldLayoutMkLst>
          <pc:spChg chg="del">
            <ac:chgData name="Skip Gmeiner" userId="71766f76-4e1c-46f5-bcdf-3f14f83ca1d2" providerId="ADAL" clId="{4E7922FC-58E6-4B3F-A779-82B04694C552}" dt="2023-07-13T19:10:44.391" v="54" actId="478"/>
            <ac:spMkLst>
              <pc:docMk/>
              <pc:sldMasterMk cId="1867077283" sldId="2147483648"/>
              <pc:sldLayoutMk cId="1144993740" sldId="2147483654"/>
              <ac:spMk id="3" creationId="{1F98372F-1D86-A212-A819-A4FACB575DFC}"/>
            </ac:spMkLst>
          </pc:spChg>
          <pc:spChg chg="del">
            <ac:chgData name="Skip Gmeiner" userId="71766f76-4e1c-46f5-bcdf-3f14f83ca1d2" providerId="ADAL" clId="{4E7922FC-58E6-4B3F-A779-82B04694C552}" dt="2023-07-13T19:10:44.391" v="54" actId="478"/>
            <ac:spMkLst>
              <pc:docMk/>
              <pc:sldMasterMk cId="1867077283" sldId="2147483648"/>
              <pc:sldLayoutMk cId="1144993740" sldId="2147483654"/>
              <ac:spMk id="4" creationId="{D8CB95FA-99F2-70AE-F23F-B68BB78A5A93}"/>
            </ac:spMkLst>
          </pc:spChg>
          <pc:spChg chg="del">
            <ac:chgData name="Skip Gmeiner" userId="71766f76-4e1c-46f5-bcdf-3f14f83ca1d2" providerId="ADAL" clId="{4E7922FC-58E6-4B3F-A779-82B04694C552}" dt="2023-07-13T19:10:44.391" v="54" actId="478"/>
            <ac:spMkLst>
              <pc:docMk/>
              <pc:sldMasterMk cId="1867077283" sldId="2147483648"/>
              <pc:sldLayoutMk cId="1144993740" sldId="2147483654"/>
              <ac:spMk id="5" creationId="{333536D7-BBD0-0BF8-1BBC-802BA44DDA48}"/>
            </ac:spMkLst>
          </pc:spChg>
        </pc:sldLayoutChg>
        <pc:sldLayoutChg chg="delSp mod">
          <pc:chgData name="Skip Gmeiner" userId="71766f76-4e1c-46f5-bcdf-3f14f83ca1d2" providerId="ADAL" clId="{4E7922FC-58E6-4B3F-A779-82B04694C552}" dt="2023-07-13T19:10:51.427" v="55" actId="478"/>
          <pc:sldLayoutMkLst>
            <pc:docMk/>
            <pc:sldMasterMk cId="1867077283" sldId="2147483648"/>
            <pc:sldLayoutMk cId="855737270" sldId="2147483655"/>
          </pc:sldLayoutMkLst>
          <pc:spChg chg="del">
            <ac:chgData name="Skip Gmeiner" userId="71766f76-4e1c-46f5-bcdf-3f14f83ca1d2" providerId="ADAL" clId="{4E7922FC-58E6-4B3F-A779-82B04694C552}" dt="2023-07-13T19:10:51.427" v="55" actId="478"/>
            <ac:spMkLst>
              <pc:docMk/>
              <pc:sldMasterMk cId="1867077283" sldId="2147483648"/>
              <pc:sldLayoutMk cId="855737270" sldId="2147483655"/>
              <ac:spMk id="2" creationId="{0A3F8AB1-6F38-80F1-CED6-0D91791C1741}"/>
            </ac:spMkLst>
          </pc:spChg>
          <pc:spChg chg="del">
            <ac:chgData name="Skip Gmeiner" userId="71766f76-4e1c-46f5-bcdf-3f14f83ca1d2" providerId="ADAL" clId="{4E7922FC-58E6-4B3F-A779-82B04694C552}" dt="2023-07-13T19:10:51.427" v="55" actId="478"/>
            <ac:spMkLst>
              <pc:docMk/>
              <pc:sldMasterMk cId="1867077283" sldId="2147483648"/>
              <pc:sldLayoutMk cId="855737270" sldId="2147483655"/>
              <ac:spMk id="3" creationId="{C9B91EB5-C409-B528-B38A-9BE710518C10}"/>
            </ac:spMkLst>
          </pc:spChg>
          <pc:spChg chg="del">
            <ac:chgData name="Skip Gmeiner" userId="71766f76-4e1c-46f5-bcdf-3f14f83ca1d2" providerId="ADAL" clId="{4E7922FC-58E6-4B3F-A779-82B04694C552}" dt="2023-07-13T19:10:51.427" v="55" actId="478"/>
            <ac:spMkLst>
              <pc:docMk/>
              <pc:sldMasterMk cId="1867077283" sldId="2147483648"/>
              <pc:sldLayoutMk cId="855737270" sldId="2147483655"/>
              <ac:spMk id="4" creationId="{D6E3F968-0404-DE24-6530-A36837693548}"/>
            </ac:spMkLst>
          </pc:spChg>
        </pc:sldLayoutChg>
        <pc:sldLayoutChg chg="delSp modSp mod">
          <pc:chgData name="Skip Gmeiner" userId="71766f76-4e1c-46f5-bcdf-3f14f83ca1d2" providerId="ADAL" clId="{4E7922FC-58E6-4B3F-A779-82B04694C552}" dt="2023-07-13T19:13:11.256" v="86" actId="14100"/>
          <pc:sldLayoutMkLst>
            <pc:docMk/>
            <pc:sldMasterMk cId="1867077283" sldId="2147483648"/>
            <pc:sldLayoutMk cId="1180453421" sldId="2147483656"/>
          </pc:sldLayoutMkLst>
          <pc:spChg chg="mod">
            <ac:chgData name="Skip Gmeiner" userId="71766f76-4e1c-46f5-bcdf-3f14f83ca1d2" providerId="ADAL" clId="{4E7922FC-58E6-4B3F-A779-82B04694C552}" dt="2023-07-13T19:13:07.780" v="85" actId="14100"/>
            <ac:spMkLst>
              <pc:docMk/>
              <pc:sldMasterMk cId="1867077283" sldId="2147483648"/>
              <pc:sldLayoutMk cId="1180453421" sldId="2147483656"/>
              <ac:spMk id="2" creationId="{2357D2AC-29E6-8481-4FDD-7E458D9BBFD8}"/>
            </ac:spMkLst>
          </pc:spChg>
          <pc:spChg chg="mod">
            <ac:chgData name="Skip Gmeiner" userId="71766f76-4e1c-46f5-bcdf-3f14f83ca1d2" providerId="ADAL" clId="{4E7922FC-58E6-4B3F-A779-82B04694C552}" dt="2023-07-13T19:13:11.256" v="86" actId="14100"/>
            <ac:spMkLst>
              <pc:docMk/>
              <pc:sldMasterMk cId="1867077283" sldId="2147483648"/>
              <pc:sldLayoutMk cId="1180453421" sldId="2147483656"/>
              <ac:spMk id="4" creationId="{B7DFCF02-B062-27B3-E449-9773A03BC000}"/>
            </ac:spMkLst>
          </pc:spChg>
          <pc:spChg chg="del">
            <ac:chgData name="Skip Gmeiner" userId="71766f76-4e1c-46f5-bcdf-3f14f83ca1d2" providerId="ADAL" clId="{4E7922FC-58E6-4B3F-A779-82B04694C552}" dt="2023-07-13T19:10:55.345" v="56" actId="478"/>
            <ac:spMkLst>
              <pc:docMk/>
              <pc:sldMasterMk cId="1867077283" sldId="2147483648"/>
              <pc:sldLayoutMk cId="1180453421" sldId="2147483656"/>
              <ac:spMk id="5" creationId="{0924824B-33F2-F3E5-BC45-2D0EE7D220B7}"/>
            </ac:spMkLst>
          </pc:spChg>
          <pc:spChg chg="del">
            <ac:chgData name="Skip Gmeiner" userId="71766f76-4e1c-46f5-bcdf-3f14f83ca1d2" providerId="ADAL" clId="{4E7922FC-58E6-4B3F-A779-82B04694C552}" dt="2023-07-13T19:10:55.345" v="56" actId="478"/>
            <ac:spMkLst>
              <pc:docMk/>
              <pc:sldMasterMk cId="1867077283" sldId="2147483648"/>
              <pc:sldLayoutMk cId="1180453421" sldId="2147483656"/>
              <ac:spMk id="6" creationId="{94BD96C6-03DA-C6FB-368A-DF11583C0654}"/>
            </ac:spMkLst>
          </pc:spChg>
          <pc:spChg chg="del">
            <ac:chgData name="Skip Gmeiner" userId="71766f76-4e1c-46f5-bcdf-3f14f83ca1d2" providerId="ADAL" clId="{4E7922FC-58E6-4B3F-A779-82B04694C552}" dt="2023-07-13T19:10:55.345" v="56" actId="478"/>
            <ac:spMkLst>
              <pc:docMk/>
              <pc:sldMasterMk cId="1867077283" sldId="2147483648"/>
              <pc:sldLayoutMk cId="1180453421" sldId="2147483656"/>
              <ac:spMk id="7" creationId="{D4AEA226-FFBA-1B68-A603-72D990E9555B}"/>
            </ac:spMkLst>
          </pc:spChg>
        </pc:sldLayoutChg>
        <pc:sldLayoutChg chg="delSp modSp mod">
          <pc:chgData name="Skip Gmeiner" userId="71766f76-4e1c-46f5-bcdf-3f14f83ca1d2" providerId="ADAL" clId="{4E7922FC-58E6-4B3F-A779-82B04694C552}" dt="2023-07-13T19:13:42.195" v="97" actId="14100"/>
          <pc:sldLayoutMkLst>
            <pc:docMk/>
            <pc:sldMasterMk cId="1867077283" sldId="2147483648"/>
            <pc:sldLayoutMk cId="775098845" sldId="2147483657"/>
          </pc:sldLayoutMkLst>
          <pc:spChg chg="mod">
            <ac:chgData name="Skip Gmeiner" userId="71766f76-4e1c-46f5-bcdf-3f14f83ca1d2" providerId="ADAL" clId="{4E7922FC-58E6-4B3F-A779-82B04694C552}" dt="2023-07-13T19:13:42.195" v="97" actId="14100"/>
            <ac:spMkLst>
              <pc:docMk/>
              <pc:sldMasterMk cId="1867077283" sldId="2147483648"/>
              <pc:sldLayoutMk cId="775098845" sldId="2147483657"/>
              <ac:spMk id="2" creationId="{42D2A311-3FE0-C8FF-E246-5505989A2210}"/>
            </ac:spMkLst>
          </pc:spChg>
          <pc:spChg chg="mod">
            <ac:chgData name="Skip Gmeiner" userId="71766f76-4e1c-46f5-bcdf-3f14f83ca1d2" providerId="ADAL" clId="{4E7922FC-58E6-4B3F-A779-82B04694C552}" dt="2023-07-13T19:13:36.335" v="95" actId="14100"/>
            <ac:spMkLst>
              <pc:docMk/>
              <pc:sldMasterMk cId="1867077283" sldId="2147483648"/>
              <pc:sldLayoutMk cId="775098845" sldId="2147483657"/>
              <ac:spMk id="3" creationId="{8AA11AE0-FBBB-5B45-3EF4-C6C1350F1709}"/>
            </ac:spMkLst>
          </pc:spChg>
          <pc:spChg chg="mod">
            <ac:chgData name="Skip Gmeiner" userId="71766f76-4e1c-46f5-bcdf-3f14f83ca1d2" providerId="ADAL" clId="{4E7922FC-58E6-4B3F-A779-82B04694C552}" dt="2023-07-13T19:13:39.120" v="96" actId="14100"/>
            <ac:spMkLst>
              <pc:docMk/>
              <pc:sldMasterMk cId="1867077283" sldId="2147483648"/>
              <pc:sldLayoutMk cId="775098845" sldId="2147483657"/>
              <ac:spMk id="4" creationId="{9FCF9783-0700-129E-279F-A70E6387C1A0}"/>
            </ac:spMkLst>
          </pc:spChg>
          <pc:spChg chg="del">
            <ac:chgData name="Skip Gmeiner" userId="71766f76-4e1c-46f5-bcdf-3f14f83ca1d2" providerId="ADAL" clId="{4E7922FC-58E6-4B3F-A779-82B04694C552}" dt="2023-07-13T19:10:58.872" v="57" actId="478"/>
            <ac:spMkLst>
              <pc:docMk/>
              <pc:sldMasterMk cId="1867077283" sldId="2147483648"/>
              <pc:sldLayoutMk cId="775098845" sldId="2147483657"/>
              <ac:spMk id="5" creationId="{A135B259-C708-E559-03EF-9562363A2764}"/>
            </ac:spMkLst>
          </pc:spChg>
          <pc:spChg chg="del">
            <ac:chgData name="Skip Gmeiner" userId="71766f76-4e1c-46f5-bcdf-3f14f83ca1d2" providerId="ADAL" clId="{4E7922FC-58E6-4B3F-A779-82B04694C552}" dt="2023-07-13T19:10:58.872" v="57" actId="478"/>
            <ac:spMkLst>
              <pc:docMk/>
              <pc:sldMasterMk cId="1867077283" sldId="2147483648"/>
              <pc:sldLayoutMk cId="775098845" sldId="2147483657"/>
              <ac:spMk id="6" creationId="{854AE3CA-C7B5-D605-D26F-A8DEC484329E}"/>
            </ac:spMkLst>
          </pc:spChg>
          <pc:spChg chg="del">
            <ac:chgData name="Skip Gmeiner" userId="71766f76-4e1c-46f5-bcdf-3f14f83ca1d2" providerId="ADAL" clId="{4E7922FC-58E6-4B3F-A779-82B04694C552}" dt="2023-07-13T19:10:58.872" v="57" actId="478"/>
            <ac:spMkLst>
              <pc:docMk/>
              <pc:sldMasterMk cId="1867077283" sldId="2147483648"/>
              <pc:sldLayoutMk cId="775098845" sldId="2147483657"/>
              <ac:spMk id="7" creationId="{23A37C20-948E-9158-CC0F-E2CE5B8D8794}"/>
            </ac:spMkLst>
          </pc:spChg>
        </pc:sldLayoutChg>
        <pc:sldLayoutChg chg="delSp mod">
          <pc:chgData name="Skip Gmeiner" userId="71766f76-4e1c-46f5-bcdf-3f14f83ca1d2" providerId="ADAL" clId="{4E7922FC-58E6-4B3F-A779-82B04694C552}" dt="2023-07-13T19:11:02.934" v="58" actId="478"/>
          <pc:sldLayoutMkLst>
            <pc:docMk/>
            <pc:sldMasterMk cId="1867077283" sldId="2147483648"/>
            <pc:sldLayoutMk cId="2146358780" sldId="2147483658"/>
          </pc:sldLayoutMkLst>
          <pc:spChg chg="del">
            <ac:chgData name="Skip Gmeiner" userId="71766f76-4e1c-46f5-bcdf-3f14f83ca1d2" providerId="ADAL" clId="{4E7922FC-58E6-4B3F-A779-82B04694C552}" dt="2023-07-13T19:11:02.934" v="58" actId="478"/>
            <ac:spMkLst>
              <pc:docMk/>
              <pc:sldMasterMk cId="1867077283" sldId="2147483648"/>
              <pc:sldLayoutMk cId="2146358780" sldId="2147483658"/>
              <ac:spMk id="4" creationId="{999381D1-B0EB-6980-4742-6BF6FF549CDF}"/>
            </ac:spMkLst>
          </pc:spChg>
          <pc:spChg chg="del">
            <ac:chgData name="Skip Gmeiner" userId="71766f76-4e1c-46f5-bcdf-3f14f83ca1d2" providerId="ADAL" clId="{4E7922FC-58E6-4B3F-A779-82B04694C552}" dt="2023-07-13T19:11:02.934" v="58" actId="478"/>
            <ac:spMkLst>
              <pc:docMk/>
              <pc:sldMasterMk cId="1867077283" sldId="2147483648"/>
              <pc:sldLayoutMk cId="2146358780" sldId="2147483658"/>
              <ac:spMk id="5" creationId="{78AB1CE7-1964-80A6-7EF2-694819FCE986}"/>
            </ac:spMkLst>
          </pc:spChg>
          <pc:spChg chg="del">
            <ac:chgData name="Skip Gmeiner" userId="71766f76-4e1c-46f5-bcdf-3f14f83ca1d2" providerId="ADAL" clId="{4E7922FC-58E6-4B3F-A779-82B04694C552}" dt="2023-07-13T19:11:02.934" v="58" actId="478"/>
            <ac:spMkLst>
              <pc:docMk/>
              <pc:sldMasterMk cId="1867077283" sldId="2147483648"/>
              <pc:sldLayoutMk cId="2146358780" sldId="2147483658"/>
              <ac:spMk id="6" creationId="{FBD982D8-3F16-7840-47B2-0E533AD64FC3}"/>
            </ac:spMkLst>
          </pc:spChg>
        </pc:sldLayoutChg>
        <pc:sldLayoutChg chg="delSp modSp mod">
          <pc:chgData name="Skip Gmeiner" userId="71766f76-4e1c-46f5-bcdf-3f14f83ca1d2" providerId="ADAL" clId="{4E7922FC-58E6-4B3F-A779-82B04694C552}" dt="2023-07-13T19:14:01.778" v="101" actId="14100"/>
          <pc:sldLayoutMkLst>
            <pc:docMk/>
            <pc:sldMasterMk cId="1867077283" sldId="2147483648"/>
            <pc:sldLayoutMk cId="919443814" sldId="2147483659"/>
          </pc:sldLayoutMkLst>
          <pc:spChg chg="mod">
            <ac:chgData name="Skip Gmeiner" userId="71766f76-4e1c-46f5-bcdf-3f14f83ca1d2" providerId="ADAL" clId="{4E7922FC-58E6-4B3F-A779-82B04694C552}" dt="2023-07-13T19:13:56.089" v="100" actId="14100"/>
            <ac:spMkLst>
              <pc:docMk/>
              <pc:sldMasterMk cId="1867077283" sldId="2147483648"/>
              <pc:sldLayoutMk cId="919443814" sldId="2147483659"/>
              <ac:spMk id="2" creationId="{86933E6A-2798-FFA4-1A4A-28BDEF735646}"/>
            </ac:spMkLst>
          </pc:spChg>
          <pc:spChg chg="mod">
            <ac:chgData name="Skip Gmeiner" userId="71766f76-4e1c-46f5-bcdf-3f14f83ca1d2" providerId="ADAL" clId="{4E7922FC-58E6-4B3F-A779-82B04694C552}" dt="2023-07-13T19:14:01.778" v="101" actId="14100"/>
            <ac:spMkLst>
              <pc:docMk/>
              <pc:sldMasterMk cId="1867077283" sldId="2147483648"/>
              <pc:sldLayoutMk cId="919443814" sldId="2147483659"/>
              <ac:spMk id="3" creationId="{9788E97D-624B-359D-18A9-3174AE159A5F}"/>
            </ac:spMkLst>
          </pc:spChg>
          <pc:spChg chg="del">
            <ac:chgData name="Skip Gmeiner" userId="71766f76-4e1c-46f5-bcdf-3f14f83ca1d2" providerId="ADAL" clId="{4E7922FC-58E6-4B3F-A779-82B04694C552}" dt="2023-07-13T19:11:06.560" v="59" actId="478"/>
            <ac:spMkLst>
              <pc:docMk/>
              <pc:sldMasterMk cId="1867077283" sldId="2147483648"/>
              <pc:sldLayoutMk cId="919443814" sldId="2147483659"/>
              <ac:spMk id="4" creationId="{A55AD7B4-726C-0090-D5A7-63E518F2DDFE}"/>
            </ac:spMkLst>
          </pc:spChg>
          <pc:spChg chg="del">
            <ac:chgData name="Skip Gmeiner" userId="71766f76-4e1c-46f5-bcdf-3f14f83ca1d2" providerId="ADAL" clId="{4E7922FC-58E6-4B3F-A779-82B04694C552}" dt="2023-07-13T19:11:06.560" v="59" actId="478"/>
            <ac:spMkLst>
              <pc:docMk/>
              <pc:sldMasterMk cId="1867077283" sldId="2147483648"/>
              <pc:sldLayoutMk cId="919443814" sldId="2147483659"/>
              <ac:spMk id="5" creationId="{8447A6DA-A22D-FF3E-A35C-BBAA5B786C9E}"/>
            </ac:spMkLst>
          </pc:spChg>
          <pc:spChg chg="del">
            <ac:chgData name="Skip Gmeiner" userId="71766f76-4e1c-46f5-bcdf-3f14f83ca1d2" providerId="ADAL" clId="{4E7922FC-58E6-4B3F-A779-82B04694C552}" dt="2023-07-13T19:11:06.560" v="59" actId="478"/>
            <ac:spMkLst>
              <pc:docMk/>
              <pc:sldMasterMk cId="1867077283" sldId="2147483648"/>
              <pc:sldLayoutMk cId="919443814" sldId="2147483659"/>
              <ac:spMk id="6" creationId="{1224F58F-A606-11E8-C9D7-631B39036942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7A22D-02FE-9BDC-F954-B9F7E08D8D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648967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CAD636-6664-17E7-50C8-EE2F08AC99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64896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00024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E4E18-2A49-385B-85EA-16DB87E74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E28023-0581-B5C3-FD91-E1E974C64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6358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933E6A-2798-FFA4-1A4A-28BDEF7356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303224" y="365125"/>
            <a:ext cx="2652214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88E97D-624B-359D-18A9-3174AE159A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387521" y="365125"/>
            <a:ext cx="7774675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9443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0502B-F4A9-E9F2-C7B6-B4AF373A6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C47562-6F46-DC9C-050B-7522A60F94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15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14647-1C46-1190-1B11-494FC3CFD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3874" y="1709738"/>
            <a:ext cx="1033135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4B7DAE-EB39-DC93-8CE4-A92C5FE7E7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3874" y="4589463"/>
            <a:ext cx="10331356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559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B83D3-B5C2-0845-04C3-125AACEC1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BE5300-36EC-418B-2AF1-48A2428EB3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19450" y="1825625"/>
            <a:ext cx="494049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D3BCE8-E868-6CF0-BB3E-A70B0215AA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55475" y="1825625"/>
            <a:ext cx="552791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5755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960F8-2636-906C-A982-3FEDDD202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732" y="365125"/>
            <a:ext cx="10781734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534DB-8F7F-59F8-3F90-9FF79467D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14734" y="1681163"/>
            <a:ext cx="519979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B24C8A-D7EC-2E12-E32C-B1917053BF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14732" y="2505075"/>
            <a:ext cx="519979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32220B-819E-9AAB-9C46-586A516961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60190" y="1681163"/>
            <a:ext cx="53362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EDE32D-64E2-1680-D7CA-F038CDC03C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60191" y="2505075"/>
            <a:ext cx="5268035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6868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AB870-4FD1-A238-43BE-142EF4BBA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4993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5737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7D2AC-29E6-8481-4FDD-7E458D9BB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988" y="457200"/>
            <a:ext cx="37849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C28C3-91E7-3AA8-5CEA-1334B9057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FCF02-B062-27B3-E449-9773A03BC0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91988" y="2057400"/>
            <a:ext cx="37849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0453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2A311-3FE0-C8FF-E246-5505989A2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1086" y="457200"/>
            <a:ext cx="399879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A11AE0-FBBB-5B45-3EF4-C6C1350F17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27426" y="992187"/>
            <a:ext cx="639625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CF9783-0700-129E-279F-A70E6387C1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301087" y="2057400"/>
            <a:ext cx="399879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098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1C0127-5CAB-DB32-746A-872A05DBC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451" y="178606"/>
            <a:ext cx="105639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B7A27E-72AB-1A07-2DB7-AD990528A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19451" y="1669576"/>
            <a:ext cx="10563937" cy="5110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 descr="A group of windmills in a circle&#10;&#10;Description automatically generated">
            <a:extLst>
              <a:ext uri="{FF2B5EF4-FFF2-40B4-BE49-F238E27FC236}">
                <a16:creationId xmlns:a16="http://schemas.microsoft.com/office/drawing/2014/main" id="{876A2A84-1E40-F635-0D55-163F4B5DE9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1" t="6913" r="11474" b="9481"/>
          <a:stretch/>
        </p:blipFill>
        <p:spPr>
          <a:xfrm>
            <a:off x="30706" y="50419"/>
            <a:ext cx="1238536" cy="1353668"/>
          </a:xfrm>
          <a:prstGeom prst="rect">
            <a:avLst/>
          </a:prstGeom>
        </p:spPr>
      </p:pic>
      <p:pic>
        <p:nvPicPr>
          <p:cNvPr id="12" name="Picture 11" descr="A blue circle with white arrows around it&#10;&#10;Description automatically generated">
            <a:extLst>
              <a:ext uri="{FF2B5EF4-FFF2-40B4-BE49-F238E27FC236}">
                <a16:creationId xmlns:a16="http://schemas.microsoft.com/office/drawing/2014/main" id="{1DFB4B85-56A0-F6F9-BE81-6EAF19D3F6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2" t="13513" r="15050" b="13420"/>
          <a:stretch/>
        </p:blipFill>
        <p:spPr>
          <a:xfrm>
            <a:off x="56900" y="1504169"/>
            <a:ext cx="1170296" cy="1223332"/>
          </a:xfrm>
          <a:prstGeom prst="rect">
            <a:avLst/>
          </a:prstGeom>
        </p:spPr>
      </p:pic>
      <p:pic>
        <p:nvPicPr>
          <p:cNvPr id="20" name="Picture 19" descr="A blue and white text on a black background&#10;&#10;Description automatically generated">
            <a:extLst>
              <a:ext uri="{FF2B5EF4-FFF2-40B4-BE49-F238E27FC236}">
                <a16:creationId xmlns:a16="http://schemas.microsoft.com/office/drawing/2014/main" id="{C36B4E11-EF8A-0A6E-E74E-F9530DE94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8" t="13220" r="14562" b="13456"/>
          <a:stretch/>
        </p:blipFill>
        <p:spPr>
          <a:xfrm>
            <a:off x="108612" y="5793083"/>
            <a:ext cx="1238536" cy="919566"/>
          </a:xfrm>
          <a:prstGeom prst="rect">
            <a:avLst/>
          </a:prstGeom>
        </p:spPr>
      </p:pic>
      <p:pic>
        <p:nvPicPr>
          <p:cNvPr id="22" name="Picture 21" descr="A sun and solar panel&#10;&#10;Description automatically generated">
            <a:extLst>
              <a:ext uri="{FF2B5EF4-FFF2-40B4-BE49-F238E27FC236}">
                <a16:creationId xmlns:a16="http://schemas.microsoft.com/office/drawing/2014/main" id="{1995928C-F3CF-A959-0944-D0FA2F4D01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1" t="12073" r="14405" b="13505"/>
          <a:stretch/>
        </p:blipFill>
        <p:spPr>
          <a:xfrm>
            <a:off x="53378" y="2948825"/>
            <a:ext cx="1177339" cy="1223331"/>
          </a:xfrm>
          <a:prstGeom prst="rect">
            <a:avLst/>
          </a:prstGeom>
        </p:spPr>
      </p:pic>
      <p:pic>
        <p:nvPicPr>
          <p:cNvPr id="24" name="Picture 23" descr="A hand with leaves flying out of it&#10;&#10;Description automatically generated">
            <a:extLst>
              <a:ext uri="{FF2B5EF4-FFF2-40B4-BE49-F238E27FC236}">
                <a16:creationId xmlns:a16="http://schemas.microsoft.com/office/drawing/2014/main" id="{929E5F3D-4521-ED36-350C-CC60685210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4" t="15267" r="15608" b="15209"/>
          <a:stretch/>
        </p:blipFill>
        <p:spPr>
          <a:xfrm>
            <a:off x="130369" y="4432890"/>
            <a:ext cx="1096827" cy="109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77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2E789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rgbClr val="455465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rgbClr val="45546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45546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5546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5546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396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76372-8D82-B877-801A-E3B5A40D2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69D5F6-9518-EBE1-94C5-D0624AC6AE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898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212A26302414645808B90EF389167CF" ma:contentTypeVersion="17" ma:contentTypeDescription="Create a new document." ma:contentTypeScope="" ma:versionID="ae8d797d957874ce61b85252993d8c3c">
  <xsd:schema xmlns:xsd="http://www.w3.org/2001/XMLSchema" xmlns:xs="http://www.w3.org/2001/XMLSchema" xmlns:p="http://schemas.microsoft.com/office/2006/metadata/properties" xmlns:ns2="9c055336-bffa-4bd3-8fb2-47ac923aaeb1" xmlns:ns3="bb5f3497-ef7b-4950-bad3-00ee49667e31" targetNamespace="http://schemas.microsoft.com/office/2006/metadata/properties" ma:root="true" ma:fieldsID="27636f582cf9360bb66d38c8166c47a7" ns2:_="" ns3:_="">
    <xsd:import namespace="9c055336-bffa-4bd3-8fb2-47ac923aaeb1"/>
    <xsd:import namespace="bb5f3497-ef7b-4950-bad3-00ee49667e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055336-bffa-4bd3-8fb2-47ac923aae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02f3e23-7242-41f0-b60c-e3cbd49b087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5f3497-ef7b-4950-bad3-00ee49667e3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5517921-e8b9-4818-9c89-a3260a67df49}" ma:internalName="TaxCatchAll" ma:showField="CatchAllData" ma:web="bb5f3497-ef7b-4950-bad3-00ee49667e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c055336-bffa-4bd3-8fb2-47ac923aaeb1">
      <Terms xmlns="http://schemas.microsoft.com/office/infopath/2007/PartnerControls"/>
    </lcf76f155ced4ddcb4097134ff3c332f>
    <TaxCatchAll xmlns="bb5f3497-ef7b-4950-bad3-00ee49667e31" xsi:nil="true"/>
  </documentManagement>
</p:properties>
</file>

<file path=customXml/itemProps1.xml><?xml version="1.0" encoding="utf-8"?>
<ds:datastoreItem xmlns:ds="http://schemas.openxmlformats.org/officeDocument/2006/customXml" ds:itemID="{C9BD6751-FA1D-48CB-B694-5A27A51E9496}"/>
</file>

<file path=customXml/itemProps2.xml><?xml version="1.0" encoding="utf-8"?>
<ds:datastoreItem xmlns:ds="http://schemas.openxmlformats.org/officeDocument/2006/customXml" ds:itemID="{5B80D96C-8778-4816-8671-C37B67EA45D5}"/>
</file>

<file path=customXml/itemProps3.xml><?xml version="1.0" encoding="utf-8"?>
<ds:datastoreItem xmlns:ds="http://schemas.openxmlformats.org/officeDocument/2006/customXml" ds:itemID="{057E2FA5-EE03-4B9F-861B-64BE3D070A3B}"/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Skip Gmeiner</dc:creator>
  <cp:lastModifiedBy>Skip Gmeiner</cp:lastModifiedBy>
  <cp:revision>1</cp:revision>
  <dcterms:created xsi:type="dcterms:W3CDTF">2023-07-13T18:31:36Z</dcterms:created>
  <dcterms:modified xsi:type="dcterms:W3CDTF">2023-07-13T19:14:10Z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0x010100E212A26302414645808B90EF389167CF</vt:lpwstr>
  </property>
</Properties>
</file>